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6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5336-CC39-436A-9146-CD29FE870DA8}" type="datetimeFigureOut">
              <a:rPr lang="uk-UA" smtClean="0"/>
              <a:t>24.09.2023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12D4F-DAA9-4FAB-86CA-2099E40C5E6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2812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5336-CC39-436A-9146-CD29FE870DA8}" type="datetimeFigureOut">
              <a:rPr lang="uk-UA" smtClean="0"/>
              <a:t>24.09.2023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12D4F-DAA9-4FAB-86CA-2099E40C5E6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6407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5336-CC39-436A-9146-CD29FE870DA8}" type="datetimeFigureOut">
              <a:rPr lang="uk-UA" smtClean="0"/>
              <a:t>24.09.2023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12D4F-DAA9-4FAB-86CA-2099E40C5E6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2245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5336-CC39-436A-9146-CD29FE870DA8}" type="datetimeFigureOut">
              <a:rPr lang="uk-UA" smtClean="0"/>
              <a:t>24.09.2023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12D4F-DAA9-4FAB-86CA-2099E40C5E6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6074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5336-CC39-436A-9146-CD29FE870DA8}" type="datetimeFigureOut">
              <a:rPr lang="uk-UA" smtClean="0"/>
              <a:t>24.09.2023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12D4F-DAA9-4FAB-86CA-2099E40C5E6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4885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5336-CC39-436A-9146-CD29FE870DA8}" type="datetimeFigureOut">
              <a:rPr lang="uk-UA" smtClean="0"/>
              <a:t>24.09.2023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12D4F-DAA9-4FAB-86CA-2099E40C5E6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9260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5336-CC39-436A-9146-CD29FE870DA8}" type="datetimeFigureOut">
              <a:rPr lang="uk-UA" smtClean="0"/>
              <a:t>24.09.2023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12D4F-DAA9-4FAB-86CA-2099E40C5E6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3522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5336-CC39-436A-9146-CD29FE870DA8}" type="datetimeFigureOut">
              <a:rPr lang="uk-UA" smtClean="0"/>
              <a:t>24.09.2023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12D4F-DAA9-4FAB-86CA-2099E40C5E6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7096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5336-CC39-436A-9146-CD29FE870DA8}" type="datetimeFigureOut">
              <a:rPr lang="uk-UA" smtClean="0"/>
              <a:t>24.09.2023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12D4F-DAA9-4FAB-86CA-2099E40C5E6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553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5336-CC39-436A-9146-CD29FE870DA8}" type="datetimeFigureOut">
              <a:rPr lang="uk-UA" smtClean="0"/>
              <a:t>24.09.2023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12D4F-DAA9-4FAB-86CA-2099E40C5E6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0543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5336-CC39-436A-9146-CD29FE870DA8}" type="datetimeFigureOut">
              <a:rPr lang="uk-UA" smtClean="0"/>
              <a:t>24.09.2023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12D4F-DAA9-4FAB-86CA-2099E40C5E6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2549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15336-CC39-436A-9146-CD29FE870DA8}" type="datetimeFigureOut">
              <a:rPr lang="uk-UA" smtClean="0"/>
              <a:t>24.09.2023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12D4F-DAA9-4FAB-86CA-2099E40C5E6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7060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4097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524000" y="618837"/>
            <a:ext cx="9144000" cy="988290"/>
          </a:xfrm>
        </p:spPr>
        <p:txBody>
          <a:bodyPr>
            <a:noAutofit/>
          </a:bodyPr>
          <a:lstStyle/>
          <a:p>
            <a:r>
              <a:rPr lang="uk-UA" sz="3200" b="1" i="1" dirty="0" smtClean="0"/>
              <a:t>Ватутінський ліцей№1 Ватутінської міської ради Черкаської області</a:t>
            </a:r>
            <a:endParaRPr lang="uk-UA" sz="3200" b="1" i="1" dirty="0"/>
          </a:p>
        </p:txBody>
      </p:sp>
      <p:sp>
        <p:nvSpPr>
          <p:cNvPr id="7" name="Підзаголовок 6"/>
          <p:cNvSpPr>
            <a:spLocks noGrp="1"/>
          </p:cNvSpPr>
          <p:nvPr>
            <p:ph type="subTitle" idx="1"/>
          </p:nvPr>
        </p:nvSpPr>
        <p:spPr>
          <a:xfrm>
            <a:off x="1524000" y="2503055"/>
            <a:ext cx="9144000" cy="3971636"/>
          </a:xfrm>
        </p:spPr>
        <p:txBody>
          <a:bodyPr>
            <a:normAutofit/>
          </a:bodyPr>
          <a:lstStyle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dirty="0" smtClean="0">
                <a:solidFill>
                  <a:srgbClr val="C00000"/>
                </a:solidFill>
                <a:cs typeface="Arial" charset="0"/>
              </a:rPr>
              <a:t>ПРОЄКТ</a:t>
            </a:r>
            <a:endParaRPr lang="uk-UA" sz="4000" b="1" i="1" dirty="0">
              <a:solidFill>
                <a:srgbClr val="C00000"/>
              </a:solidFill>
              <a:cs typeface="Arial" charset="0"/>
            </a:endParaRP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i="1" dirty="0">
                <a:solidFill>
                  <a:srgbClr val="C00000"/>
                </a:solidFill>
                <a:cs typeface="Arial" charset="0"/>
              </a:rPr>
              <a:t>«</a:t>
            </a:r>
            <a:r>
              <a:rPr lang="ru-RU" sz="4000" b="1" i="1" dirty="0" err="1">
                <a:solidFill>
                  <a:srgbClr val="C00000"/>
                </a:solidFill>
                <a:cs typeface="Arial" charset="0"/>
              </a:rPr>
              <a:t>Збережемо</a:t>
            </a:r>
            <a:r>
              <a:rPr lang="ru-RU" sz="4000" b="1" i="1" dirty="0">
                <a:solidFill>
                  <a:srgbClr val="C00000"/>
                </a:solidFill>
                <a:cs typeface="Arial" charset="0"/>
              </a:rPr>
              <a:t> природу </a:t>
            </a:r>
            <a:r>
              <a:rPr lang="ru-RU" sz="4000" b="1" i="1" dirty="0" err="1">
                <a:solidFill>
                  <a:srgbClr val="C00000"/>
                </a:solidFill>
                <a:cs typeface="Arial" charset="0"/>
              </a:rPr>
              <a:t>заради</a:t>
            </a:r>
            <a:r>
              <a:rPr lang="ru-RU" sz="4000" b="1" i="1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ru-RU" sz="4000" b="1" i="1" dirty="0" err="1">
                <a:solidFill>
                  <a:srgbClr val="C00000"/>
                </a:solidFill>
                <a:cs typeface="Arial" charset="0"/>
              </a:rPr>
              <a:t>майбутнього</a:t>
            </a:r>
            <a:r>
              <a:rPr lang="ru-RU" sz="4000" b="1" i="1" dirty="0" smtClean="0">
                <a:solidFill>
                  <a:srgbClr val="C00000"/>
                </a:solidFill>
                <a:cs typeface="Arial" charset="0"/>
              </a:rPr>
              <a:t>»</a:t>
            </a: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4000" b="1" i="1" dirty="0">
              <a:solidFill>
                <a:srgbClr val="C00000"/>
              </a:solidFill>
              <a:cs typeface="Arial" charset="0"/>
            </a:endParaRPr>
          </a:p>
          <a:p>
            <a:pPr algn="r"/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Виконавець- </a:t>
            </a:r>
            <a:r>
              <a:rPr lang="uk-UA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Гоменюк</a:t>
            </a:r>
            <a:r>
              <a:rPr lang="uk-UA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Катерина</a:t>
            </a:r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uk-UA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Керівник </a:t>
            </a:r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Бойко Л.В. педагог-організатор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22433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3"/>
            <a:ext cx="12192000" cy="68540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41746"/>
            <a:ext cx="9144000" cy="914400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 проекту:</a:t>
            </a:r>
            <a:endParaRPr lang="uk-UA" sz="5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75491" y="1699491"/>
            <a:ext cx="11822545" cy="5033817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Створювати умови для формування в учнів основ екологічної грамотності,</a:t>
            </a:r>
            <a:r>
              <a:rPr lang="uk-UA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усвідомлення себе частиною світу природи; </a:t>
            </a:r>
            <a:endParaRPr lang="uk-UA" sz="28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формувати </a:t>
            </a:r>
            <a:r>
              <a:rPr lang="uk-UA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інтерес до навколишнього середовища; </a:t>
            </a:r>
            <a:endParaRPr lang="uk-UA" sz="28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розвивати </a:t>
            </a:r>
            <a:r>
              <a:rPr lang="uk-UA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увагу, спостережливість, бажання допомогти довкіллю</a:t>
            </a:r>
            <a:r>
              <a:rPr lang="uk-UA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виховувати в </a:t>
            </a:r>
            <a:r>
              <a:rPr lang="uk-UA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здобувачів освіти </a:t>
            </a:r>
            <a:r>
              <a:rPr lang="uk-UA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дбайливе і гуманне ставлення до природи.</a:t>
            </a:r>
            <a:endParaRPr lang="uk-UA" sz="2800" b="1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3783752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4097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Акція: « Посади дерево»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695" y="1884651"/>
            <a:ext cx="5627446" cy="42205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8" y="1422400"/>
            <a:ext cx="4050534" cy="540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408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4097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Акція: « Не будь байдужим до друзів наших менших»</a:t>
            </a:r>
            <a:endParaRPr lang="uk-UA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97" y="2033095"/>
            <a:ext cx="5971459" cy="447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877" y="1184122"/>
            <a:ext cx="4307963" cy="532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043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9161"/>
            <a:ext cx="12192000" cy="6854097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Акція «Первоцвіти»</a:t>
            </a:r>
            <a:endParaRPr lang="uk-UA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796" y="1503875"/>
            <a:ext cx="2383385" cy="5167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248" y="1002747"/>
            <a:ext cx="2612728" cy="56645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42" y="750737"/>
            <a:ext cx="2751640" cy="5965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5802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4097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Акція: « Зробимо подвір’я ліцею охайним»</a:t>
            </a:r>
            <a:endParaRPr lang="uk-UA" b="1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013" y="2055813"/>
            <a:ext cx="6006058" cy="450454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5813"/>
            <a:ext cx="5916083" cy="443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331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097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Ми активні і завзяті!!!</a:t>
            </a:r>
            <a:endParaRPr lang="uk-UA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927" y="20958"/>
            <a:ext cx="6163073" cy="462230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1910"/>
            <a:ext cx="6402916" cy="48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920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4097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1214203"/>
            <a:ext cx="10524344" cy="5426440"/>
          </a:xfrm>
        </p:spPr>
        <p:txBody>
          <a:bodyPr>
            <a:normAutofit/>
          </a:bodyPr>
          <a:lstStyle/>
          <a:p>
            <a:r>
              <a:rPr lang="uk-UA" sz="4800" b="1" dirty="0" smtClean="0"/>
              <a:t>Якщо ви хочете вивчити  та цінувати природу, спершу необхідно зрозуміти мову, на якій вона говорить.</a:t>
            </a:r>
            <a:br>
              <a:rPr lang="uk-UA" sz="4800" b="1" dirty="0" smtClean="0"/>
            </a:br>
            <a:r>
              <a:rPr lang="uk-UA" sz="4800" dirty="0"/>
              <a:t> </a:t>
            </a:r>
            <a:r>
              <a:rPr lang="uk-UA" sz="4800" dirty="0" smtClean="0"/>
              <a:t>                                       Річард </a:t>
            </a:r>
            <a:r>
              <a:rPr lang="uk-UA" sz="4800" dirty="0" err="1" smtClean="0"/>
              <a:t>Фейнман</a:t>
            </a:r>
            <a:r>
              <a:rPr lang="uk-UA" sz="4800" dirty="0" smtClean="0"/>
              <a:t/>
            </a:r>
            <a:br>
              <a:rPr lang="uk-UA" sz="4800" dirty="0" smtClean="0"/>
            </a:br>
            <a:endParaRPr lang="uk-UA" sz="4800" dirty="0"/>
          </a:p>
        </p:txBody>
      </p:sp>
    </p:spTree>
    <p:extLst>
      <p:ext uri="{BB962C8B-B14F-4D97-AF65-F5344CB8AC3E}">
        <p14:creationId xmlns:p14="http://schemas.microsoft.com/office/powerpoint/2010/main" val="9816679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1255</TotalTime>
  <Words>129</Words>
  <Application>Microsoft Office PowerPoint</Application>
  <PresentationFormat>Широкий екран</PresentationFormat>
  <Paragraphs>16</Paragraphs>
  <Slides>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Wingdings</vt:lpstr>
      <vt:lpstr>Тема Office</vt:lpstr>
      <vt:lpstr>Ватутінський ліцей№1 Ватутінської міської ради Черкаської області</vt:lpstr>
      <vt:lpstr>Мета проекту:</vt:lpstr>
      <vt:lpstr>Акція: « Посади дерево»</vt:lpstr>
      <vt:lpstr>Акція: « Не будь байдужим до друзів наших менших»</vt:lpstr>
      <vt:lpstr>Акція «Первоцвіти»</vt:lpstr>
      <vt:lpstr>Акція: « Зробимо подвір’я ліцею охайним»</vt:lpstr>
      <vt:lpstr>Ми активні і завзяті!!!</vt:lpstr>
      <vt:lpstr>Якщо ви хочете вивчити  та цінувати природу, спершу необхідно зрозуміти мову, на якій вона говорить.                                         Річард Фейнман </vt:lpstr>
    </vt:vector>
  </TitlesOfParts>
  <Company>Інститут Модернізації та Змісту освіти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Ватутінський ліцей№1 Ватутінської міської ради Черкаської області</dc:title>
  <dc:creator>User</dc:creator>
  <cp:lastModifiedBy>User</cp:lastModifiedBy>
  <cp:revision>9</cp:revision>
  <dcterms:created xsi:type="dcterms:W3CDTF">2023-09-22T19:09:51Z</dcterms:created>
  <dcterms:modified xsi:type="dcterms:W3CDTF">2023-09-25T10:22:05Z</dcterms:modified>
</cp:coreProperties>
</file>